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4" r:id="rId5"/>
    <p:sldId id="275" r:id="rId6"/>
    <p:sldId id="259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72" r:id="rId17"/>
    <p:sldId id="273" r:id="rId18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j9Tlo3rh454DZZrM22y9UNBa/r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617D58-AE5B-4D31-9819-2C3507C257D3}" v="204" dt="2019-12-04T04:43:09.7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 prachu" userId="8b6dbd2a79deb2f7" providerId="LiveId" clId="{CC617D58-AE5B-4D31-9819-2C3507C257D3}"/>
    <pc:docChg chg="undo custSel addSld delSld modSld">
      <pc:chgData name="pradeep prachu" userId="8b6dbd2a79deb2f7" providerId="LiveId" clId="{CC617D58-AE5B-4D31-9819-2C3507C257D3}" dt="2019-12-04T04:43:21.320" v="2685" actId="1076"/>
      <pc:docMkLst>
        <pc:docMk/>
      </pc:docMkLst>
      <pc:sldChg chg="modSp">
        <pc:chgData name="pradeep prachu" userId="8b6dbd2a79deb2f7" providerId="LiveId" clId="{CC617D58-AE5B-4D31-9819-2C3507C257D3}" dt="2019-12-03T21:25:14.407" v="2680" actId="20577"/>
        <pc:sldMkLst>
          <pc:docMk/>
          <pc:sldMk cId="0" sldId="256"/>
        </pc:sldMkLst>
        <pc:spChg chg="mod">
          <ac:chgData name="pradeep prachu" userId="8b6dbd2a79deb2f7" providerId="LiveId" clId="{CC617D58-AE5B-4D31-9819-2C3507C257D3}" dt="2019-12-03T21:25:14.407" v="2680" actId="20577"/>
          <ac:spMkLst>
            <pc:docMk/>
            <pc:sldMk cId="0" sldId="256"/>
            <ac:spMk id="83" creationId="{00000000-0000-0000-0000-000000000000}"/>
          </ac:spMkLst>
        </pc:spChg>
      </pc:sldChg>
      <pc:sldChg chg="modSp">
        <pc:chgData name="pradeep prachu" userId="8b6dbd2a79deb2f7" providerId="LiveId" clId="{CC617D58-AE5B-4D31-9819-2C3507C257D3}" dt="2019-12-03T15:48:41.122" v="228" actId="20577"/>
        <pc:sldMkLst>
          <pc:docMk/>
          <pc:sldMk cId="0" sldId="257"/>
        </pc:sldMkLst>
        <pc:spChg chg="mod">
          <ac:chgData name="pradeep prachu" userId="8b6dbd2a79deb2f7" providerId="LiveId" clId="{CC617D58-AE5B-4D31-9819-2C3507C257D3}" dt="2019-12-03T15:48:41.122" v="228" actId="20577"/>
          <ac:spMkLst>
            <pc:docMk/>
            <pc:sldMk cId="0" sldId="257"/>
            <ac:spMk id="89" creationId="{00000000-0000-0000-0000-000000000000}"/>
          </ac:spMkLst>
        </pc:spChg>
      </pc:sldChg>
      <pc:sldChg chg="modSp">
        <pc:chgData name="pradeep prachu" userId="8b6dbd2a79deb2f7" providerId="LiveId" clId="{CC617D58-AE5B-4D31-9819-2C3507C257D3}" dt="2019-12-03T15:51:52.745" v="665" actId="20577"/>
        <pc:sldMkLst>
          <pc:docMk/>
          <pc:sldMk cId="0" sldId="258"/>
        </pc:sldMkLst>
        <pc:spChg chg="mod">
          <ac:chgData name="pradeep prachu" userId="8b6dbd2a79deb2f7" providerId="LiveId" clId="{CC617D58-AE5B-4D31-9819-2C3507C257D3}" dt="2019-12-03T15:48:59.422" v="245" actId="20577"/>
          <ac:spMkLst>
            <pc:docMk/>
            <pc:sldMk cId="0" sldId="258"/>
            <ac:spMk id="95" creationId="{00000000-0000-0000-0000-000000000000}"/>
          </ac:spMkLst>
        </pc:spChg>
        <pc:spChg chg="mod">
          <ac:chgData name="pradeep prachu" userId="8b6dbd2a79deb2f7" providerId="LiveId" clId="{CC617D58-AE5B-4D31-9819-2C3507C257D3}" dt="2019-12-03T15:51:52.745" v="665" actId="20577"/>
          <ac:spMkLst>
            <pc:docMk/>
            <pc:sldMk cId="0" sldId="258"/>
            <ac:spMk id="96" creationId="{00000000-0000-0000-0000-000000000000}"/>
          </ac:spMkLst>
        </pc:spChg>
      </pc:sldChg>
      <pc:sldChg chg="modSp">
        <pc:chgData name="pradeep prachu" userId="8b6dbd2a79deb2f7" providerId="LiveId" clId="{CC617D58-AE5B-4D31-9819-2C3507C257D3}" dt="2019-12-03T16:18:31.082" v="1238" actId="20577"/>
        <pc:sldMkLst>
          <pc:docMk/>
          <pc:sldMk cId="0" sldId="259"/>
        </pc:sldMkLst>
        <pc:spChg chg="mod">
          <ac:chgData name="pradeep prachu" userId="8b6dbd2a79deb2f7" providerId="LiveId" clId="{CC617D58-AE5B-4D31-9819-2C3507C257D3}" dt="2019-12-03T16:18:31.082" v="1238" actId="20577"/>
          <ac:spMkLst>
            <pc:docMk/>
            <pc:sldMk cId="0" sldId="259"/>
            <ac:spMk id="103" creationId="{00000000-0000-0000-0000-000000000000}"/>
          </ac:spMkLst>
        </pc:spChg>
      </pc:sldChg>
      <pc:sldChg chg="del">
        <pc:chgData name="pradeep prachu" userId="8b6dbd2a79deb2f7" providerId="LiveId" clId="{CC617D58-AE5B-4D31-9819-2C3507C257D3}" dt="2019-12-03T17:41:48.161" v="2410" actId="2696"/>
        <pc:sldMkLst>
          <pc:docMk/>
          <pc:sldMk cId="0" sldId="260"/>
        </pc:sldMkLst>
      </pc:sldChg>
      <pc:sldChg chg="del">
        <pc:chgData name="pradeep prachu" userId="8b6dbd2a79deb2f7" providerId="LiveId" clId="{CC617D58-AE5B-4D31-9819-2C3507C257D3}" dt="2019-12-03T17:41:50.512" v="2411" actId="2696"/>
        <pc:sldMkLst>
          <pc:docMk/>
          <pc:sldMk cId="0" sldId="261"/>
        </pc:sldMkLst>
      </pc:sldChg>
      <pc:sldChg chg="del">
        <pc:chgData name="pradeep prachu" userId="8b6dbd2a79deb2f7" providerId="LiveId" clId="{CC617D58-AE5B-4D31-9819-2C3507C257D3}" dt="2019-12-03T17:41:51.786" v="2412" actId="2696"/>
        <pc:sldMkLst>
          <pc:docMk/>
          <pc:sldMk cId="0" sldId="262"/>
        </pc:sldMkLst>
      </pc:sldChg>
      <pc:sldChg chg="del">
        <pc:chgData name="pradeep prachu" userId="8b6dbd2a79deb2f7" providerId="LiveId" clId="{CC617D58-AE5B-4D31-9819-2C3507C257D3}" dt="2019-12-03T17:41:53.026" v="2413" actId="2696"/>
        <pc:sldMkLst>
          <pc:docMk/>
          <pc:sldMk cId="0" sldId="263"/>
        </pc:sldMkLst>
      </pc:sldChg>
      <pc:sldChg chg="del">
        <pc:chgData name="pradeep prachu" userId="8b6dbd2a79deb2f7" providerId="LiveId" clId="{CC617D58-AE5B-4D31-9819-2C3507C257D3}" dt="2019-12-03T17:41:54.348" v="2414" actId="2696"/>
        <pc:sldMkLst>
          <pc:docMk/>
          <pc:sldMk cId="0" sldId="264"/>
        </pc:sldMkLst>
      </pc:sldChg>
      <pc:sldChg chg="del">
        <pc:chgData name="pradeep prachu" userId="8b6dbd2a79deb2f7" providerId="LiveId" clId="{CC617D58-AE5B-4D31-9819-2C3507C257D3}" dt="2019-12-03T17:41:55.286" v="2415" actId="2696"/>
        <pc:sldMkLst>
          <pc:docMk/>
          <pc:sldMk cId="0" sldId="265"/>
        </pc:sldMkLst>
      </pc:sldChg>
      <pc:sldChg chg="del">
        <pc:chgData name="pradeep prachu" userId="8b6dbd2a79deb2f7" providerId="LiveId" clId="{CC617D58-AE5B-4D31-9819-2C3507C257D3}" dt="2019-12-03T17:41:56.232" v="2416" actId="2696"/>
        <pc:sldMkLst>
          <pc:docMk/>
          <pc:sldMk cId="0" sldId="266"/>
        </pc:sldMkLst>
      </pc:sldChg>
      <pc:sldChg chg="del">
        <pc:chgData name="pradeep prachu" userId="8b6dbd2a79deb2f7" providerId="LiveId" clId="{CC617D58-AE5B-4D31-9819-2C3507C257D3}" dt="2019-12-03T17:41:57.564" v="2417" actId="2696"/>
        <pc:sldMkLst>
          <pc:docMk/>
          <pc:sldMk cId="0" sldId="267"/>
        </pc:sldMkLst>
      </pc:sldChg>
      <pc:sldChg chg="del">
        <pc:chgData name="pradeep prachu" userId="8b6dbd2a79deb2f7" providerId="LiveId" clId="{CC617D58-AE5B-4D31-9819-2C3507C257D3}" dt="2019-12-03T17:41:59.219" v="2418" actId="2696"/>
        <pc:sldMkLst>
          <pc:docMk/>
          <pc:sldMk cId="0" sldId="268"/>
        </pc:sldMkLst>
      </pc:sldChg>
      <pc:sldChg chg="del">
        <pc:chgData name="pradeep prachu" userId="8b6dbd2a79deb2f7" providerId="LiveId" clId="{CC617D58-AE5B-4D31-9819-2C3507C257D3}" dt="2019-12-03T17:41:59.946" v="2419" actId="2696"/>
        <pc:sldMkLst>
          <pc:docMk/>
          <pc:sldMk cId="0" sldId="269"/>
        </pc:sldMkLst>
      </pc:sldChg>
      <pc:sldChg chg="del">
        <pc:chgData name="pradeep prachu" userId="8b6dbd2a79deb2f7" providerId="LiveId" clId="{CC617D58-AE5B-4D31-9819-2C3507C257D3}" dt="2019-12-03T17:42:00.551" v="2420" actId="2696"/>
        <pc:sldMkLst>
          <pc:docMk/>
          <pc:sldMk cId="0" sldId="270"/>
        </pc:sldMkLst>
      </pc:sldChg>
      <pc:sldChg chg="del">
        <pc:chgData name="pradeep prachu" userId="8b6dbd2a79deb2f7" providerId="LiveId" clId="{CC617D58-AE5B-4D31-9819-2C3507C257D3}" dt="2019-12-03T17:42:01.065" v="2421" actId="2696"/>
        <pc:sldMkLst>
          <pc:docMk/>
          <pc:sldMk cId="0" sldId="271"/>
        </pc:sldMkLst>
      </pc:sldChg>
      <pc:sldChg chg="modSp">
        <pc:chgData name="pradeep prachu" userId="8b6dbd2a79deb2f7" providerId="LiveId" clId="{CC617D58-AE5B-4D31-9819-2C3507C257D3}" dt="2019-12-03T21:25:01.966" v="2672" actId="20577"/>
        <pc:sldMkLst>
          <pc:docMk/>
          <pc:sldMk cId="0" sldId="273"/>
        </pc:sldMkLst>
        <pc:spChg chg="mod">
          <ac:chgData name="pradeep prachu" userId="8b6dbd2a79deb2f7" providerId="LiveId" clId="{CC617D58-AE5B-4D31-9819-2C3507C257D3}" dt="2019-12-03T21:25:01.966" v="2672" actId="20577"/>
          <ac:spMkLst>
            <pc:docMk/>
            <pc:sldMk cId="0" sldId="273"/>
            <ac:spMk id="205" creationId="{00000000-0000-0000-0000-000000000000}"/>
          </ac:spMkLst>
        </pc:spChg>
      </pc:sldChg>
      <pc:sldChg chg="modSp add">
        <pc:chgData name="pradeep prachu" userId="8b6dbd2a79deb2f7" providerId="LiveId" clId="{CC617D58-AE5B-4D31-9819-2C3507C257D3}" dt="2019-12-03T15:53:22.642" v="683" actId="20577"/>
        <pc:sldMkLst>
          <pc:docMk/>
          <pc:sldMk cId="1768077996" sldId="274"/>
        </pc:sldMkLst>
        <pc:spChg chg="mod">
          <ac:chgData name="pradeep prachu" userId="8b6dbd2a79deb2f7" providerId="LiveId" clId="{CC617D58-AE5B-4D31-9819-2C3507C257D3}" dt="2019-12-03T15:53:22.642" v="683" actId="20577"/>
          <ac:spMkLst>
            <pc:docMk/>
            <pc:sldMk cId="1768077996" sldId="274"/>
            <ac:spMk id="89" creationId="{00000000-0000-0000-0000-000000000000}"/>
          </ac:spMkLst>
        </pc:spChg>
      </pc:sldChg>
      <pc:sldChg chg="addSp delSp modSp add">
        <pc:chgData name="pradeep prachu" userId="8b6dbd2a79deb2f7" providerId="LiveId" clId="{CC617D58-AE5B-4D31-9819-2C3507C257D3}" dt="2019-12-03T16:48:56.133" v="1992" actId="123"/>
        <pc:sldMkLst>
          <pc:docMk/>
          <pc:sldMk cId="1330783352" sldId="275"/>
        </pc:sldMkLst>
        <pc:spChg chg="add del mod">
          <ac:chgData name="pradeep prachu" userId="8b6dbd2a79deb2f7" providerId="LiveId" clId="{CC617D58-AE5B-4D31-9819-2C3507C257D3}" dt="2019-12-03T16:03:39.455" v="1108"/>
          <ac:spMkLst>
            <pc:docMk/>
            <pc:sldMk cId="1330783352" sldId="275"/>
            <ac:spMk id="2" creationId="{DAF75D73-B1BE-45D4-BAF1-8EF90A39FAE7}"/>
          </ac:spMkLst>
        </pc:spChg>
        <pc:spChg chg="mod">
          <ac:chgData name="pradeep prachu" userId="8b6dbd2a79deb2f7" providerId="LiveId" clId="{CC617D58-AE5B-4D31-9819-2C3507C257D3}" dt="2019-12-03T15:53:51.859" v="701" actId="20577"/>
          <ac:spMkLst>
            <pc:docMk/>
            <pc:sldMk cId="1330783352" sldId="275"/>
            <ac:spMk id="95" creationId="{00000000-0000-0000-0000-000000000000}"/>
          </ac:spMkLst>
        </pc:spChg>
        <pc:spChg chg="add del mod">
          <ac:chgData name="pradeep prachu" userId="8b6dbd2a79deb2f7" providerId="LiveId" clId="{CC617D58-AE5B-4D31-9819-2C3507C257D3}" dt="2019-12-03T16:48:56.133" v="1992" actId="123"/>
          <ac:spMkLst>
            <pc:docMk/>
            <pc:sldMk cId="1330783352" sldId="275"/>
            <ac:spMk id="96" creationId="{00000000-0000-0000-0000-000000000000}"/>
          </ac:spMkLst>
        </pc:spChg>
        <pc:picChg chg="add del mod">
          <ac:chgData name="pradeep prachu" userId="8b6dbd2a79deb2f7" providerId="LiveId" clId="{CC617D58-AE5B-4D31-9819-2C3507C257D3}" dt="2019-12-03T16:11:29.631" v="1140" actId="478"/>
          <ac:picMkLst>
            <pc:docMk/>
            <pc:sldMk cId="1330783352" sldId="275"/>
            <ac:picMk id="8" creationId="{29F33478-BE6A-42AD-951A-D03E9492D23D}"/>
          </ac:picMkLst>
        </pc:picChg>
        <pc:picChg chg="add del mod">
          <ac:chgData name="pradeep prachu" userId="8b6dbd2a79deb2f7" providerId="LiveId" clId="{CC617D58-AE5B-4D31-9819-2C3507C257D3}" dt="2019-12-03T16:01:45.934" v="1101"/>
          <ac:picMkLst>
            <pc:docMk/>
            <pc:sldMk cId="1330783352" sldId="275"/>
            <ac:picMk id="1026" creationId="{98DE5687-F211-4EA1-A3DA-35906CE81948}"/>
          </ac:picMkLst>
        </pc:picChg>
        <pc:picChg chg="add del mod">
          <ac:chgData name="pradeep prachu" userId="8b6dbd2a79deb2f7" providerId="LiveId" clId="{CC617D58-AE5B-4D31-9819-2C3507C257D3}" dt="2019-12-03T16:03:46.834" v="1114"/>
          <ac:picMkLst>
            <pc:docMk/>
            <pc:sldMk cId="1330783352" sldId="275"/>
            <ac:picMk id="1028" creationId="{5F2A6C75-7D05-4B04-A78C-1570F0D94178}"/>
          </ac:picMkLst>
        </pc:picChg>
        <pc:picChg chg="add del mod">
          <ac:chgData name="pradeep prachu" userId="8b6dbd2a79deb2f7" providerId="LiveId" clId="{CC617D58-AE5B-4D31-9819-2C3507C257D3}" dt="2019-12-03T16:12:34.542" v="1151" actId="1038"/>
          <ac:picMkLst>
            <pc:docMk/>
            <pc:sldMk cId="1330783352" sldId="275"/>
            <ac:picMk id="1030" creationId="{DFB8F03C-F2EA-49CD-98C2-832953DF312F}"/>
          </ac:picMkLst>
        </pc:picChg>
      </pc:sldChg>
      <pc:sldChg chg="addSp delSp modSp add">
        <pc:chgData name="pradeep prachu" userId="8b6dbd2a79deb2f7" providerId="LiveId" clId="{CC617D58-AE5B-4D31-9819-2C3507C257D3}" dt="2019-12-03T16:48:50.899" v="1991" actId="123"/>
        <pc:sldMkLst>
          <pc:docMk/>
          <pc:sldMk cId="863606741" sldId="276"/>
        </pc:sldMkLst>
        <pc:spChg chg="mod">
          <ac:chgData name="pradeep prachu" userId="8b6dbd2a79deb2f7" providerId="LiveId" clId="{CC617D58-AE5B-4D31-9819-2C3507C257D3}" dt="2019-12-03T16:18:47.057" v="1269" actId="20577"/>
          <ac:spMkLst>
            <pc:docMk/>
            <pc:sldMk cId="863606741" sldId="276"/>
            <ac:spMk id="95" creationId="{00000000-0000-0000-0000-000000000000}"/>
          </ac:spMkLst>
        </pc:spChg>
        <pc:spChg chg="mod">
          <ac:chgData name="pradeep prachu" userId="8b6dbd2a79deb2f7" providerId="LiveId" clId="{CC617D58-AE5B-4D31-9819-2C3507C257D3}" dt="2019-12-03T16:48:50.899" v="1991" actId="123"/>
          <ac:spMkLst>
            <pc:docMk/>
            <pc:sldMk cId="863606741" sldId="276"/>
            <ac:spMk id="96" creationId="{00000000-0000-0000-0000-000000000000}"/>
          </ac:spMkLst>
        </pc:spChg>
        <pc:picChg chg="add del">
          <ac:chgData name="pradeep prachu" userId="8b6dbd2a79deb2f7" providerId="LiveId" clId="{CC617D58-AE5B-4D31-9819-2C3507C257D3}" dt="2019-12-03T16:19:59.012" v="1280"/>
          <ac:picMkLst>
            <pc:docMk/>
            <pc:sldMk cId="863606741" sldId="276"/>
            <ac:picMk id="2" creationId="{71112ADD-4DB1-4BD1-9E2A-69AF36E0DD31}"/>
          </ac:picMkLst>
        </pc:picChg>
        <pc:picChg chg="add del mod">
          <ac:chgData name="pradeep prachu" userId="8b6dbd2a79deb2f7" providerId="LiveId" clId="{CC617D58-AE5B-4D31-9819-2C3507C257D3}" dt="2019-12-03T16:22:28.007" v="1297" actId="478"/>
          <ac:picMkLst>
            <pc:docMk/>
            <pc:sldMk cId="863606741" sldId="276"/>
            <ac:picMk id="4" creationId="{5C76BAA4-B8D0-4E01-8C59-E08CCEBC5BDF}"/>
          </ac:picMkLst>
        </pc:picChg>
        <pc:picChg chg="add mod">
          <ac:chgData name="pradeep prachu" userId="8b6dbd2a79deb2f7" providerId="LiveId" clId="{CC617D58-AE5B-4D31-9819-2C3507C257D3}" dt="2019-12-03T16:22:35.292" v="1299" actId="14100"/>
          <ac:picMkLst>
            <pc:docMk/>
            <pc:sldMk cId="863606741" sldId="276"/>
            <ac:picMk id="6" creationId="{39733280-235D-4983-8BC1-B29E64890D79}"/>
          </ac:picMkLst>
        </pc:picChg>
        <pc:picChg chg="del">
          <ac:chgData name="pradeep prachu" userId="8b6dbd2a79deb2f7" providerId="LiveId" clId="{CC617D58-AE5B-4D31-9819-2C3507C257D3}" dt="2019-12-03T16:18:58.965" v="1270" actId="478"/>
          <ac:picMkLst>
            <pc:docMk/>
            <pc:sldMk cId="863606741" sldId="276"/>
            <ac:picMk id="1030" creationId="{DFB8F03C-F2EA-49CD-98C2-832953DF312F}"/>
          </ac:picMkLst>
        </pc:picChg>
      </pc:sldChg>
      <pc:sldChg chg="addSp delSp modSp add del">
        <pc:chgData name="pradeep prachu" userId="8b6dbd2a79deb2f7" providerId="LiveId" clId="{CC617D58-AE5B-4D31-9819-2C3507C257D3}" dt="2019-12-03T16:16:43.207" v="1207" actId="2696"/>
        <pc:sldMkLst>
          <pc:docMk/>
          <pc:sldMk cId="4076725319" sldId="276"/>
        </pc:sldMkLst>
        <pc:spChg chg="del mod">
          <ac:chgData name="pradeep prachu" userId="8b6dbd2a79deb2f7" providerId="LiveId" clId="{CC617D58-AE5B-4D31-9819-2C3507C257D3}" dt="2019-12-03T16:09:29.741" v="1122" actId="478"/>
          <ac:spMkLst>
            <pc:docMk/>
            <pc:sldMk cId="4076725319" sldId="276"/>
            <ac:spMk id="96" creationId="{00000000-0000-0000-0000-000000000000}"/>
          </ac:spMkLst>
        </pc:spChg>
        <pc:picChg chg="add del mod">
          <ac:chgData name="pradeep prachu" userId="8b6dbd2a79deb2f7" providerId="LiveId" clId="{CC617D58-AE5B-4D31-9819-2C3507C257D3}" dt="2019-12-03T16:09:34.800" v="1125"/>
          <ac:picMkLst>
            <pc:docMk/>
            <pc:sldMk cId="4076725319" sldId="276"/>
            <ac:picMk id="3074" creationId="{8DEFAB87-0D04-4CFD-8951-C9AC47998BB4}"/>
          </ac:picMkLst>
        </pc:picChg>
      </pc:sldChg>
      <pc:sldChg chg="add del">
        <pc:chgData name="pradeep prachu" userId="8b6dbd2a79deb2f7" providerId="LiveId" clId="{CC617D58-AE5B-4D31-9819-2C3507C257D3}" dt="2019-12-03T16:19:05.255" v="1273"/>
        <pc:sldMkLst>
          <pc:docMk/>
          <pc:sldMk cId="606179302" sldId="277"/>
        </pc:sldMkLst>
      </pc:sldChg>
      <pc:sldChg chg="addSp delSp modSp add">
        <pc:chgData name="pradeep prachu" userId="8b6dbd2a79deb2f7" providerId="LiveId" clId="{CC617D58-AE5B-4D31-9819-2C3507C257D3}" dt="2019-12-03T16:48:44.583" v="1990" actId="123"/>
        <pc:sldMkLst>
          <pc:docMk/>
          <pc:sldMk cId="1749269070" sldId="277"/>
        </pc:sldMkLst>
        <pc:spChg chg="mod">
          <ac:chgData name="pradeep prachu" userId="8b6dbd2a79deb2f7" providerId="LiveId" clId="{CC617D58-AE5B-4D31-9819-2C3507C257D3}" dt="2019-12-03T16:43:40.130" v="1708" actId="20577"/>
          <ac:spMkLst>
            <pc:docMk/>
            <pc:sldMk cId="1749269070" sldId="277"/>
            <ac:spMk id="95" creationId="{00000000-0000-0000-0000-000000000000}"/>
          </ac:spMkLst>
        </pc:spChg>
        <pc:spChg chg="mod">
          <ac:chgData name="pradeep prachu" userId="8b6dbd2a79deb2f7" providerId="LiveId" clId="{CC617D58-AE5B-4D31-9819-2C3507C257D3}" dt="2019-12-03T16:48:44.583" v="1990" actId="123"/>
          <ac:spMkLst>
            <pc:docMk/>
            <pc:sldMk cId="1749269070" sldId="277"/>
            <ac:spMk id="96" creationId="{00000000-0000-0000-0000-000000000000}"/>
          </ac:spMkLst>
        </pc:spChg>
        <pc:picChg chg="del">
          <ac:chgData name="pradeep prachu" userId="8b6dbd2a79deb2f7" providerId="LiveId" clId="{CC617D58-AE5B-4D31-9819-2C3507C257D3}" dt="2019-12-03T16:30:33.608" v="1545" actId="478"/>
          <ac:picMkLst>
            <pc:docMk/>
            <pc:sldMk cId="1749269070" sldId="277"/>
            <ac:picMk id="6" creationId="{39733280-235D-4983-8BC1-B29E64890D79}"/>
          </ac:picMkLst>
        </pc:picChg>
        <pc:picChg chg="add mod">
          <ac:chgData name="pradeep prachu" userId="8b6dbd2a79deb2f7" providerId="LiveId" clId="{CC617D58-AE5B-4D31-9819-2C3507C257D3}" dt="2019-12-03T16:48:26.827" v="1988" actId="14100"/>
          <ac:picMkLst>
            <pc:docMk/>
            <pc:sldMk cId="1749269070" sldId="277"/>
            <ac:picMk id="4098" creationId="{5FB573F1-2D09-468E-86D2-F0E01640AA56}"/>
          </ac:picMkLst>
        </pc:picChg>
      </pc:sldChg>
      <pc:sldChg chg="add del">
        <pc:chgData name="pradeep prachu" userId="8b6dbd2a79deb2f7" providerId="LiveId" clId="{CC617D58-AE5B-4D31-9819-2C3507C257D3}" dt="2019-12-03T16:03:59.609" v="1118"/>
        <pc:sldMkLst>
          <pc:docMk/>
          <pc:sldMk cId="3028772920" sldId="277"/>
        </pc:sldMkLst>
      </pc:sldChg>
      <pc:sldChg chg="modSp add">
        <pc:chgData name="pradeep prachu" userId="8b6dbd2a79deb2f7" providerId="LiveId" clId="{CC617D58-AE5B-4D31-9819-2C3507C257D3}" dt="2019-12-03T16:52:24.805" v="2025" actId="20577"/>
        <pc:sldMkLst>
          <pc:docMk/>
          <pc:sldMk cId="2342063169" sldId="278"/>
        </pc:sldMkLst>
        <pc:spChg chg="mod">
          <ac:chgData name="pradeep prachu" userId="8b6dbd2a79deb2f7" providerId="LiveId" clId="{CC617D58-AE5B-4D31-9819-2C3507C257D3}" dt="2019-12-03T16:52:24.805" v="2025" actId="20577"/>
          <ac:spMkLst>
            <pc:docMk/>
            <pc:sldMk cId="2342063169" sldId="278"/>
            <ac:spMk id="103" creationId="{00000000-0000-0000-0000-000000000000}"/>
          </ac:spMkLst>
        </pc:spChg>
      </pc:sldChg>
      <pc:sldChg chg="addSp delSp modSp add modAnim">
        <pc:chgData name="pradeep prachu" userId="8b6dbd2a79deb2f7" providerId="LiveId" clId="{CC617D58-AE5B-4D31-9819-2C3507C257D3}" dt="2019-12-03T18:40:55.993" v="2671" actId="1038"/>
        <pc:sldMkLst>
          <pc:docMk/>
          <pc:sldMk cId="620274609" sldId="279"/>
        </pc:sldMkLst>
        <pc:spChg chg="mod">
          <ac:chgData name="pradeep prachu" userId="8b6dbd2a79deb2f7" providerId="LiveId" clId="{CC617D58-AE5B-4D31-9819-2C3507C257D3}" dt="2019-12-03T16:52:54.358" v="2040" actId="20577"/>
          <ac:spMkLst>
            <pc:docMk/>
            <pc:sldMk cId="620274609" sldId="279"/>
            <ac:spMk id="95" creationId="{00000000-0000-0000-0000-000000000000}"/>
          </ac:spMkLst>
        </pc:spChg>
        <pc:spChg chg="mod">
          <ac:chgData name="pradeep prachu" userId="8b6dbd2a79deb2f7" providerId="LiveId" clId="{CC617D58-AE5B-4D31-9819-2C3507C257D3}" dt="2019-12-03T16:53:04.997" v="2042" actId="14100"/>
          <ac:spMkLst>
            <pc:docMk/>
            <pc:sldMk cId="620274609" sldId="279"/>
            <ac:spMk id="96" creationId="{00000000-0000-0000-0000-000000000000}"/>
          </ac:spMkLst>
        </pc:spChg>
        <pc:picChg chg="add mod">
          <ac:chgData name="pradeep prachu" userId="8b6dbd2a79deb2f7" providerId="LiveId" clId="{CC617D58-AE5B-4D31-9819-2C3507C257D3}" dt="2019-12-03T18:40:55.993" v="2671" actId="1038"/>
          <ac:picMkLst>
            <pc:docMk/>
            <pc:sldMk cId="620274609" sldId="279"/>
            <ac:picMk id="2" creationId="{B784CA7E-9172-41B8-A3FE-AC2D95275C82}"/>
          </ac:picMkLst>
        </pc:picChg>
        <pc:picChg chg="del">
          <ac:chgData name="pradeep prachu" userId="8b6dbd2a79deb2f7" providerId="LiveId" clId="{CC617D58-AE5B-4D31-9819-2C3507C257D3}" dt="2019-12-03T16:52:58.925" v="2041" actId="478"/>
          <ac:picMkLst>
            <pc:docMk/>
            <pc:sldMk cId="620274609" sldId="279"/>
            <ac:picMk id="6" creationId="{39733280-235D-4983-8BC1-B29E64890D79}"/>
          </ac:picMkLst>
        </pc:picChg>
      </pc:sldChg>
      <pc:sldChg chg="addSp modSp add modAnim">
        <pc:chgData name="pradeep prachu" userId="8b6dbd2a79deb2f7" providerId="LiveId" clId="{CC617D58-AE5B-4D31-9819-2C3507C257D3}" dt="2019-12-03T18:14:39.353" v="2592" actId="1076"/>
        <pc:sldMkLst>
          <pc:docMk/>
          <pc:sldMk cId="842804080" sldId="280"/>
        </pc:sldMkLst>
        <pc:spChg chg="mod">
          <ac:chgData name="pradeep prachu" userId="8b6dbd2a79deb2f7" providerId="LiveId" clId="{CC617D58-AE5B-4D31-9819-2C3507C257D3}" dt="2019-12-03T17:02:17.147" v="2047" actId="20577"/>
          <ac:spMkLst>
            <pc:docMk/>
            <pc:sldMk cId="842804080" sldId="280"/>
            <ac:spMk id="95" creationId="{00000000-0000-0000-0000-000000000000}"/>
          </ac:spMkLst>
        </pc:spChg>
        <pc:picChg chg="add mod">
          <ac:chgData name="pradeep prachu" userId="8b6dbd2a79deb2f7" providerId="LiveId" clId="{CC617D58-AE5B-4D31-9819-2C3507C257D3}" dt="2019-12-03T18:14:39.353" v="2592" actId="1076"/>
          <ac:picMkLst>
            <pc:docMk/>
            <pc:sldMk cId="842804080" sldId="280"/>
            <ac:picMk id="2" creationId="{D6635CDE-CEA4-4D00-842C-1835FA4D73B7}"/>
          </ac:picMkLst>
        </pc:picChg>
      </pc:sldChg>
      <pc:sldChg chg="addSp delSp modSp add">
        <pc:chgData name="pradeep prachu" userId="8b6dbd2a79deb2f7" providerId="LiveId" clId="{CC617D58-AE5B-4D31-9819-2C3507C257D3}" dt="2019-12-03T17:34:39.840" v="2385"/>
        <pc:sldMkLst>
          <pc:docMk/>
          <pc:sldMk cId="2345745034" sldId="281"/>
        </pc:sldMkLst>
        <pc:spChg chg="add mod">
          <ac:chgData name="pradeep prachu" userId="8b6dbd2a79deb2f7" providerId="LiveId" clId="{CC617D58-AE5B-4D31-9819-2C3507C257D3}" dt="2019-12-03T17:28:30.790" v="2354" actId="1076"/>
          <ac:spMkLst>
            <pc:docMk/>
            <pc:sldMk cId="2345745034" sldId="281"/>
            <ac:spMk id="4" creationId="{D3430573-79CF-4D99-8201-2C3200F3044A}"/>
          </ac:spMkLst>
        </pc:spChg>
        <pc:spChg chg="add mod">
          <ac:chgData name="pradeep prachu" userId="8b6dbd2a79deb2f7" providerId="LiveId" clId="{CC617D58-AE5B-4D31-9819-2C3507C257D3}" dt="2019-12-03T17:25:14.030" v="2321" actId="1076"/>
          <ac:spMkLst>
            <pc:docMk/>
            <pc:sldMk cId="2345745034" sldId="281"/>
            <ac:spMk id="5" creationId="{23CE8E40-79DF-4E92-BE65-8A16621D209E}"/>
          </ac:spMkLst>
        </pc:spChg>
        <pc:spChg chg="add mod">
          <ac:chgData name="pradeep prachu" userId="8b6dbd2a79deb2f7" providerId="LiveId" clId="{CC617D58-AE5B-4D31-9819-2C3507C257D3}" dt="2019-12-03T17:27:09.518" v="2347" actId="20577"/>
          <ac:spMkLst>
            <pc:docMk/>
            <pc:sldMk cId="2345745034" sldId="281"/>
            <ac:spMk id="6" creationId="{5BF8E9E1-28B0-4546-8484-FF02507B3EC2}"/>
          </ac:spMkLst>
        </pc:spChg>
        <pc:spChg chg="mod">
          <ac:chgData name="pradeep prachu" userId="8b6dbd2a79deb2f7" providerId="LiveId" clId="{CC617D58-AE5B-4D31-9819-2C3507C257D3}" dt="2019-12-03T17:14:50.994" v="2127" actId="20577"/>
          <ac:spMkLst>
            <pc:docMk/>
            <pc:sldMk cId="2345745034" sldId="281"/>
            <ac:spMk id="95" creationId="{00000000-0000-0000-0000-000000000000}"/>
          </ac:spMkLst>
        </pc:spChg>
        <pc:spChg chg="mod">
          <ac:chgData name="pradeep prachu" userId="8b6dbd2a79deb2f7" providerId="LiveId" clId="{CC617D58-AE5B-4D31-9819-2C3507C257D3}" dt="2019-12-03T17:28:28.222" v="2353" actId="1076"/>
          <ac:spMkLst>
            <pc:docMk/>
            <pc:sldMk cId="2345745034" sldId="281"/>
            <ac:spMk id="96" creationId="{00000000-0000-0000-0000-000000000000}"/>
          </ac:spMkLst>
        </pc:spChg>
        <pc:picChg chg="add del mod">
          <ac:chgData name="pradeep prachu" userId="8b6dbd2a79deb2f7" providerId="LiveId" clId="{CC617D58-AE5B-4D31-9819-2C3507C257D3}" dt="2019-12-03T17:17:43.316" v="2171"/>
          <ac:picMkLst>
            <pc:docMk/>
            <pc:sldMk cId="2345745034" sldId="281"/>
            <ac:picMk id="3" creationId="{D088A5D8-CF9D-49D0-AEC4-5754AA36292E}"/>
          </ac:picMkLst>
        </pc:picChg>
        <pc:picChg chg="add mod">
          <ac:chgData name="pradeep prachu" userId="8b6dbd2a79deb2f7" providerId="LiveId" clId="{CC617D58-AE5B-4D31-9819-2C3507C257D3}" dt="2019-12-03T17:28:15.379" v="2352" actId="1076"/>
          <ac:picMkLst>
            <pc:docMk/>
            <pc:sldMk cId="2345745034" sldId="281"/>
            <ac:picMk id="8" creationId="{2D519510-E208-421F-929B-696128542C5E}"/>
          </ac:picMkLst>
        </pc:picChg>
        <pc:picChg chg="add mod">
          <ac:chgData name="pradeep prachu" userId="8b6dbd2a79deb2f7" providerId="LiveId" clId="{CC617D58-AE5B-4D31-9819-2C3507C257D3}" dt="2019-12-03T17:24:37.328" v="2308" actId="1076"/>
          <ac:picMkLst>
            <pc:docMk/>
            <pc:sldMk cId="2345745034" sldId="281"/>
            <ac:picMk id="10" creationId="{41AD291E-5D1E-4182-9283-F8A5B70CD1F4}"/>
          </ac:picMkLst>
        </pc:picChg>
        <pc:picChg chg="add mod">
          <ac:chgData name="pradeep prachu" userId="8b6dbd2a79deb2f7" providerId="LiveId" clId="{CC617D58-AE5B-4D31-9819-2C3507C257D3}" dt="2019-12-03T17:28:11.031" v="2351" actId="1076"/>
          <ac:picMkLst>
            <pc:docMk/>
            <pc:sldMk cId="2345745034" sldId="281"/>
            <ac:picMk id="11" creationId="{1AE79200-1228-44CD-BC73-F8A8FE2BD09C}"/>
          </ac:picMkLst>
        </pc:picChg>
        <pc:picChg chg="add del mod">
          <ac:chgData name="pradeep prachu" userId="8b6dbd2a79deb2f7" providerId="LiveId" clId="{CC617D58-AE5B-4D31-9819-2C3507C257D3}" dt="2019-12-03T17:34:39.840" v="2385"/>
          <ac:picMkLst>
            <pc:docMk/>
            <pc:sldMk cId="2345745034" sldId="281"/>
            <ac:picMk id="13" creationId="{8C315C5E-7EB3-4CC1-B2FE-49B2F3960FCE}"/>
          </ac:picMkLst>
        </pc:picChg>
      </pc:sldChg>
      <pc:sldChg chg="addSp delSp modSp add">
        <pc:chgData name="pradeep prachu" userId="8b6dbd2a79deb2f7" providerId="LiveId" clId="{CC617D58-AE5B-4D31-9819-2C3507C257D3}" dt="2019-12-03T17:40:58.370" v="2409" actId="1036"/>
        <pc:sldMkLst>
          <pc:docMk/>
          <pc:sldMk cId="1678837547" sldId="282"/>
        </pc:sldMkLst>
        <pc:spChg chg="add del mod">
          <ac:chgData name="pradeep prachu" userId="8b6dbd2a79deb2f7" providerId="LiveId" clId="{CC617D58-AE5B-4D31-9819-2C3507C257D3}" dt="2019-12-03T17:31:12.485" v="2378" actId="478"/>
          <ac:spMkLst>
            <pc:docMk/>
            <pc:sldMk cId="1678837547" sldId="282"/>
            <ac:spMk id="3" creationId="{78B66D2F-CD10-458E-A307-B4C44E95C86E}"/>
          </ac:spMkLst>
        </pc:spChg>
        <pc:spChg chg="del mod">
          <ac:chgData name="pradeep prachu" userId="8b6dbd2a79deb2f7" providerId="LiveId" clId="{CC617D58-AE5B-4D31-9819-2C3507C257D3}" dt="2019-12-03T17:31:17.197" v="2380" actId="478"/>
          <ac:spMkLst>
            <pc:docMk/>
            <pc:sldMk cId="1678837547" sldId="282"/>
            <ac:spMk id="4" creationId="{D3430573-79CF-4D99-8201-2C3200F3044A}"/>
          </ac:spMkLst>
        </pc:spChg>
        <pc:spChg chg="del mod">
          <ac:chgData name="pradeep prachu" userId="8b6dbd2a79deb2f7" providerId="LiveId" clId="{CC617D58-AE5B-4D31-9819-2C3507C257D3}" dt="2019-12-03T17:31:10.892" v="2377" actId="478"/>
          <ac:spMkLst>
            <pc:docMk/>
            <pc:sldMk cId="1678837547" sldId="282"/>
            <ac:spMk id="5" creationId="{23CE8E40-79DF-4E92-BE65-8A16621D209E}"/>
          </ac:spMkLst>
        </pc:spChg>
        <pc:spChg chg="add del mod">
          <ac:chgData name="pradeep prachu" userId="8b6dbd2a79deb2f7" providerId="LiveId" clId="{CC617D58-AE5B-4D31-9819-2C3507C257D3}" dt="2019-12-03T17:31:20.816" v="2383" actId="478"/>
          <ac:spMkLst>
            <pc:docMk/>
            <pc:sldMk cId="1678837547" sldId="282"/>
            <ac:spMk id="9" creationId="{FF7821F5-C000-406A-8B3B-4742CF45B551}"/>
          </ac:spMkLst>
        </pc:spChg>
        <pc:spChg chg="add del mod">
          <ac:chgData name="pradeep prachu" userId="8b6dbd2a79deb2f7" providerId="LiveId" clId="{CC617D58-AE5B-4D31-9819-2C3507C257D3}" dt="2019-12-03T17:31:19.685" v="2382" actId="478"/>
          <ac:spMkLst>
            <pc:docMk/>
            <pc:sldMk cId="1678837547" sldId="282"/>
            <ac:spMk id="13" creationId="{75060456-9606-4277-9D5B-075805F26A41}"/>
          </ac:spMkLst>
        </pc:spChg>
        <pc:spChg chg="mod">
          <ac:chgData name="pradeep prachu" userId="8b6dbd2a79deb2f7" providerId="LiveId" clId="{CC617D58-AE5B-4D31-9819-2C3507C257D3}" dt="2019-12-03T17:30:48.108" v="2369" actId="20577"/>
          <ac:spMkLst>
            <pc:docMk/>
            <pc:sldMk cId="1678837547" sldId="282"/>
            <ac:spMk id="95" creationId="{00000000-0000-0000-0000-000000000000}"/>
          </ac:spMkLst>
        </pc:spChg>
        <pc:spChg chg="del">
          <ac:chgData name="pradeep prachu" userId="8b6dbd2a79deb2f7" providerId="LiveId" clId="{CC617D58-AE5B-4D31-9819-2C3507C257D3}" dt="2019-12-03T17:31:18.335" v="2381" actId="478"/>
          <ac:spMkLst>
            <pc:docMk/>
            <pc:sldMk cId="1678837547" sldId="282"/>
            <ac:spMk id="96" creationId="{00000000-0000-0000-0000-000000000000}"/>
          </ac:spMkLst>
        </pc:spChg>
        <pc:picChg chg="del">
          <ac:chgData name="pradeep prachu" userId="8b6dbd2a79deb2f7" providerId="LiveId" clId="{CC617D58-AE5B-4D31-9819-2C3507C257D3}" dt="2019-12-03T17:31:06.087" v="2372" actId="478"/>
          <ac:picMkLst>
            <pc:docMk/>
            <pc:sldMk cId="1678837547" sldId="282"/>
            <ac:picMk id="8" creationId="{2D519510-E208-421F-929B-696128542C5E}"/>
          </ac:picMkLst>
        </pc:picChg>
        <pc:picChg chg="del mod">
          <ac:chgData name="pradeep prachu" userId="8b6dbd2a79deb2f7" providerId="LiveId" clId="{CC617D58-AE5B-4D31-9819-2C3507C257D3}" dt="2019-12-03T17:31:06.613" v="2374" actId="478"/>
          <ac:picMkLst>
            <pc:docMk/>
            <pc:sldMk cId="1678837547" sldId="282"/>
            <ac:picMk id="10" creationId="{41AD291E-5D1E-4182-9283-F8A5B70CD1F4}"/>
          </ac:picMkLst>
        </pc:picChg>
        <pc:picChg chg="del">
          <ac:chgData name="pradeep prachu" userId="8b6dbd2a79deb2f7" providerId="LiveId" clId="{CC617D58-AE5B-4D31-9819-2C3507C257D3}" dt="2019-12-03T17:31:05.639" v="2371" actId="478"/>
          <ac:picMkLst>
            <pc:docMk/>
            <pc:sldMk cId="1678837547" sldId="282"/>
            <ac:picMk id="11" creationId="{1AE79200-1228-44CD-BC73-F8A8FE2BD09C}"/>
          </ac:picMkLst>
        </pc:picChg>
        <pc:picChg chg="add mod">
          <ac:chgData name="pradeep prachu" userId="8b6dbd2a79deb2f7" providerId="LiveId" clId="{CC617D58-AE5B-4D31-9819-2C3507C257D3}" dt="2019-12-03T17:40:45.639" v="2396" actId="14100"/>
          <ac:picMkLst>
            <pc:docMk/>
            <pc:sldMk cId="1678837547" sldId="282"/>
            <ac:picMk id="15" creationId="{62562068-6879-4D3A-8B34-6204743DD587}"/>
          </ac:picMkLst>
        </pc:picChg>
        <pc:picChg chg="add mod">
          <ac:chgData name="pradeep prachu" userId="8b6dbd2a79deb2f7" providerId="LiveId" clId="{CC617D58-AE5B-4D31-9819-2C3507C257D3}" dt="2019-12-03T17:40:58.370" v="2409" actId="1036"/>
          <ac:picMkLst>
            <pc:docMk/>
            <pc:sldMk cId="1678837547" sldId="282"/>
            <ac:picMk id="17" creationId="{3E9C6FF4-C3D8-4677-A529-D1CEDBE8E9DE}"/>
          </ac:picMkLst>
        </pc:picChg>
        <pc:picChg chg="add mod">
          <ac:chgData name="pradeep prachu" userId="8b6dbd2a79deb2f7" providerId="LiveId" clId="{CC617D58-AE5B-4D31-9819-2C3507C257D3}" dt="2019-12-03T17:40:48.283" v="2397" actId="14100"/>
          <ac:picMkLst>
            <pc:docMk/>
            <pc:sldMk cId="1678837547" sldId="282"/>
            <ac:picMk id="18" creationId="{204F36AF-7ECF-4576-B10C-F5AA395A5988}"/>
          </ac:picMkLst>
        </pc:picChg>
      </pc:sldChg>
      <pc:sldChg chg="modSp add">
        <pc:chgData name="pradeep prachu" userId="8b6dbd2a79deb2f7" providerId="LiveId" clId="{CC617D58-AE5B-4D31-9819-2C3507C257D3}" dt="2019-12-03T18:15:45.631" v="2621" actId="20577"/>
        <pc:sldMkLst>
          <pc:docMk/>
          <pc:sldMk cId="1428994297" sldId="283"/>
        </pc:sldMkLst>
        <pc:spChg chg="mod">
          <ac:chgData name="pradeep prachu" userId="8b6dbd2a79deb2f7" providerId="LiveId" clId="{CC617D58-AE5B-4D31-9819-2C3507C257D3}" dt="2019-12-03T18:15:45.631" v="2621" actId="20577"/>
          <ac:spMkLst>
            <pc:docMk/>
            <pc:sldMk cId="1428994297" sldId="283"/>
            <ac:spMk id="199" creationId="{00000000-0000-0000-0000-000000000000}"/>
          </ac:spMkLst>
        </pc:spChg>
      </pc:sldChg>
      <pc:sldChg chg="addSp delSp modSp add delAnim modAnim">
        <pc:chgData name="pradeep prachu" userId="8b6dbd2a79deb2f7" providerId="LiveId" clId="{CC617D58-AE5B-4D31-9819-2C3507C257D3}" dt="2019-12-04T04:43:21.320" v="2685" actId="1076"/>
        <pc:sldMkLst>
          <pc:docMk/>
          <pc:sldMk cId="498880231" sldId="284"/>
        </pc:sldMkLst>
        <pc:spChg chg="mod">
          <ac:chgData name="pradeep prachu" userId="8b6dbd2a79deb2f7" providerId="LiveId" clId="{CC617D58-AE5B-4D31-9819-2C3507C257D3}" dt="2019-12-03T18:16:07.656" v="2664" actId="20577"/>
          <ac:spMkLst>
            <pc:docMk/>
            <pc:sldMk cId="498880231" sldId="284"/>
            <ac:spMk id="95" creationId="{00000000-0000-0000-0000-000000000000}"/>
          </ac:spMkLst>
        </pc:spChg>
        <pc:picChg chg="add mod">
          <ac:chgData name="pradeep prachu" userId="8b6dbd2a79deb2f7" providerId="LiveId" clId="{CC617D58-AE5B-4D31-9819-2C3507C257D3}" dt="2019-12-04T04:43:21.320" v="2685" actId="1076"/>
          <ac:picMkLst>
            <pc:docMk/>
            <pc:sldMk cId="498880231" sldId="284"/>
            <ac:picMk id="2" creationId="{01D9B1EE-90EC-4BDA-8652-0F0B2D16E4B1}"/>
          </ac:picMkLst>
        </pc:picChg>
        <pc:picChg chg="del">
          <ac:chgData name="pradeep prachu" userId="8b6dbd2a79deb2f7" providerId="LiveId" clId="{CC617D58-AE5B-4D31-9819-2C3507C257D3}" dt="2019-12-03T18:15:57.316" v="2623" actId="478"/>
          <ac:picMkLst>
            <pc:docMk/>
            <pc:sldMk cId="498880231" sldId="284"/>
            <ac:picMk id="2" creationId="{D6635CDE-CEA4-4D00-842C-1835FA4D73B7}"/>
          </ac:picMkLst>
        </pc:picChg>
        <pc:picChg chg="add del mod">
          <ac:chgData name="pradeep prachu" userId="8b6dbd2a79deb2f7" providerId="LiveId" clId="{CC617D58-AE5B-4D31-9819-2C3507C257D3}" dt="2019-12-04T04:43:13.054" v="2682" actId="478"/>
          <ac:picMkLst>
            <pc:docMk/>
            <pc:sldMk cId="498880231" sldId="284"/>
            <ac:picMk id="4" creationId="{9CB24A78-0399-4E33-BD25-D5787AFDB139}"/>
          </ac:picMkLst>
        </pc:picChg>
      </pc:sldChg>
      <pc:sldMasterChg chg="delSldLayout">
        <pc:chgData name="pradeep prachu" userId="8b6dbd2a79deb2f7" providerId="LiveId" clId="{CC617D58-AE5B-4D31-9819-2C3507C257D3}" dt="2019-12-03T17:42:01.067" v="2422" actId="2696"/>
        <pc:sldMasterMkLst>
          <pc:docMk/>
          <pc:sldMasterMk cId="0" sldId="2147483648"/>
        </pc:sldMasterMkLst>
        <pc:sldLayoutChg chg="del">
          <pc:chgData name="pradeep prachu" userId="8b6dbd2a79deb2f7" providerId="LiveId" clId="{CC617D58-AE5B-4D31-9819-2C3507C257D3}" dt="2019-12-03T17:42:01.067" v="2422" actId="2696"/>
          <pc:sldLayoutMkLst>
            <pc:docMk/>
            <pc:sldMasterMk cId="0" sldId="2147483648"/>
            <pc:sldLayoutMk cId="0" sldId="2147483656"/>
          </pc:sldLayoutMkLst>
        </pc:sldLayoutChg>
      </pc:sldMasterChg>
    </pc:docChg>
  </pc:docChgLst>
</pc:chgInfo>
</file>

<file path=ppt/media/image1.png>
</file>

<file path=ppt/media/image10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71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81" name="Google Shape;81;p1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8804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8887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7194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0979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5a48cdf3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5a48cdf38_0_93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75a48cdf38_0_93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4291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1765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5a48cdf3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00" cy="3136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5a48cdf38_0_93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75a48cdf38_0_93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7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7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5a48cdf3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5a48cdf38_0_5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75a48cdf38_0_50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5a48cdf3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5a48cdf38_0_5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75a48cdf38_0_50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4975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2672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5a48cdf3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5a48cdf38_0_7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75a48cdf38_0_70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8681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a48cdf3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a48cdf38_0_56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75a48cdf38_0_56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46095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5a48cdf3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5a48cdf38_0_7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75a48cdf38_0_70:notes"/>
          <p:cNvSpPr txBox="1">
            <a:spLocks noGrp="1"/>
          </p:cNvSpPr>
          <p:nvPr>
            <p:ph type="sldNum" idx="12"/>
          </p:nvPr>
        </p:nvSpPr>
        <p:spPr>
          <a:xfrm>
            <a:off x="3970938" y="8829971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0203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/>
          <p:nvPr/>
        </p:nvSpPr>
        <p:spPr>
          <a:xfrm>
            <a:off x="-76200" y="2971800"/>
            <a:ext cx="9296400" cy="859536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9"/>
          <p:cNvSpPr txBox="1">
            <a:spLocks noGrp="1"/>
          </p:cNvSpPr>
          <p:nvPr>
            <p:ph type="title"/>
          </p:nvPr>
        </p:nvSpPr>
        <p:spPr>
          <a:xfrm>
            <a:off x="457200" y="3048002"/>
            <a:ext cx="8229600" cy="35966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Arial"/>
              <a:buNone/>
              <a:defRPr sz="195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body" idx="1"/>
          </p:nvPr>
        </p:nvSpPr>
        <p:spPr>
          <a:xfrm>
            <a:off x="457200" y="3477771"/>
            <a:ext cx="8229600" cy="25603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240"/>
              </a:spcBef>
              <a:spcAft>
                <a:spcPts val="0"/>
              </a:spcAft>
              <a:buSzPts val="816"/>
              <a:buNone/>
              <a:defRPr sz="1200"/>
            </a:lvl1pPr>
            <a:lvl2pPr marL="914400" lvl="1" indent="-228600" algn="l">
              <a:spcBef>
                <a:spcPts val="390"/>
              </a:spcBef>
              <a:spcAft>
                <a:spcPts val="0"/>
              </a:spcAft>
              <a:buSzPts val="1326"/>
              <a:buNone/>
              <a:defRPr/>
            </a:lvl2pPr>
            <a:lvl3pPr marL="1371600" lvl="2" indent="-228600" algn="ctr">
              <a:spcBef>
                <a:spcPts val="240"/>
              </a:spcBef>
              <a:spcAft>
                <a:spcPts val="0"/>
              </a:spcAft>
              <a:buSzPts val="816"/>
              <a:buNone/>
              <a:defRPr sz="1200"/>
            </a:lvl3pPr>
            <a:lvl4pPr marL="1828800" lvl="3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4pPr>
            <a:lvl5pPr marL="2286000" lvl="4" indent="-306323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" name="Google Shape;19;p9" descr="UMD_primary_mark_vertical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5440172"/>
            <a:ext cx="2895600" cy="1341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32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24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2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2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SzPts val="714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SzPts val="612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SzPts val="510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SzPts val="459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SzPts val="459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/>
            </a:lvl1pPr>
            <a:lvl2pPr marL="914400" lvl="1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2pPr>
            <a:lvl3pPr marL="1371600" lvl="2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3pPr>
            <a:lvl4pPr marL="1828800" lvl="3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4pPr>
            <a:lvl5pPr marL="2286000" lvl="4" indent="-306323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7010400" y="794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Content" type="obj">
  <p:cSld name="OBJECT">
    <p:bg>
      <p:bgPr>
        <a:solidFill>
          <a:schemeClr val="lt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510"/>
              </a:spcBef>
              <a:spcAft>
                <a:spcPts val="0"/>
              </a:spcAft>
              <a:buSzPts val="1734"/>
              <a:buNone/>
              <a:defRPr/>
            </a:lvl1pPr>
            <a:lvl2pPr marL="914400" lvl="1" indent="-228600" algn="l">
              <a:spcBef>
                <a:spcPts val="390"/>
              </a:spcBef>
              <a:spcAft>
                <a:spcPts val="0"/>
              </a:spcAft>
              <a:buSzPts val="1326"/>
              <a:buNone/>
              <a:defRPr/>
            </a:lvl2pPr>
            <a:lvl3pPr marL="1371600" lvl="2" indent="-228600" algn="l">
              <a:spcBef>
                <a:spcPts val="315"/>
              </a:spcBef>
              <a:spcAft>
                <a:spcPts val="0"/>
              </a:spcAft>
              <a:buSzPts val="1071"/>
              <a:buNone/>
              <a:defRPr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SzPts val="816"/>
              <a:buNone/>
              <a:defRPr/>
            </a:lvl4pPr>
            <a:lvl5pPr marL="2286000" lvl="4" indent="-228600" algn="l">
              <a:spcBef>
                <a:spcPts val="195"/>
              </a:spcBef>
              <a:spcAft>
                <a:spcPts val="0"/>
              </a:spcAft>
              <a:buSzPts val="663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" name="Google Shape;23;p10"/>
          <p:cNvCxnSpPr/>
          <p:nvPr/>
        </p:nvCxnSpPr>
        <p:spPr>
          <a:xfrm>
            <a:off x="457200" y="14478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10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">
  <p:cSld name="Conta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1" descr="UMD_primary_mark_vertical_white_black_typ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9900" y="2971802"/>
            <a:ext cx="3124200" cy="145091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0" y="5257800"/>
            <a:ext cx="9144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195"/>
              </a:spcBef>
              <a:spcAft>
                <a:spcPts val="0"/>
              </a:spcAft>
              <a:buSzPts val="663"/>
              <a:buNone/>
              <a:defRPr sz="975" b="1">
                <a:solidFill>
                  <a:schemeClr val="lt2"/>
                </a:solidFill>
              </a:defRPr>
            </a:lvl1pPr>
            <a:lvl2pPr marL="914400" lvl="1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2pPr>
            <a:lvl3pPr marL="1371600" lvl="2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3pPr>
            <a:lvl4pPr marL="1828800" lvl="3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4pPr>
            <a:lvl5pPr marL="2286000" lvl="4" indent="-306323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Bulleted Content">
  <p:cSld name="Title with Bulleted Content">
    <p:bg>
      <p:bgPr>
        <a:solidFill>
          <a:schemeClr val="lt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510"/>
              </a:spcBef>
              <a:spcAft>
                <a:spcPts val="0"/>
              </a:spcAft>
              <a:buSzPts val="1734"/>
              <a:buNone/>
              <a:defRPr/>
            </a:lvl1pPr>
            <a:lvl2pPr marL="914400" lvl="1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2pPr>
            <a:lvl3pPr marL="1371600" lvl="2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3pPr>
            <a:lvl4pPr marL="1828800" lvl="3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4pPr>
            <a:lvl5pPr marL="2286000" lvl="4" indent="-306323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1" name="Google Shape;31;p12"/>
          <p:cNvCxnSpPr/>
          <p:nvPr/>
        </p:nvCxnSpPr>
        <p:spPr>
          <a:xfrm>
            <a:off x="457200" y="14478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Numbered Content">
  <p:cSld name="Title with Numbered Content">
    <p:bg>
      <p:bgPr>
        <a:solidFill>
          <a:schemeClr val="lt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510"/>
              </a:spcBef>
              <a:spcAft>
                <a:spcPts val="0"/>
              </a:spcAft>
              <a:buSzPts val="1734"/>
              <a:buFont typeface="Arial"/>
              <a:buNone/>
              <a:defRPr/>
            </a:lvl1pPr>
            <a:lvl2pPr marL="914400" lvl="1" indent="-312801" algn="l">
              <a:spcBef>
                <a:spcPts val="390"/>
              </a:spcBef>
              <a:spcAft>
                <a:spcPts val="0"/>
              </a:spcAft>
              <a:buSzPts val="1326"/>
              <a:buFont typeface="Arial"/>
              <a:buAutoNum type="arabicPeriod"/>
              <a:defRPr/>
            </a:lvl2pPr>
            <a:lvl3pPr marL="1371600" lvl="2" indent="-296608" algn="l">
              <a:spcBef>
                <a:spcPts val="315"/>
              </a:spcBef>
              <a:spcAft>
                <a:spcPts val="0"/>
              </a:spcAft>
              <a:buSzPts val="1071"/>
              <a:buFont typeface="Arial"/>
              <a:buAutoNum type="arabicPeriod"/>
              <a:defRPr/>
            </a:lvl3pPr>
            <a:lvl4pPr marL="1828800" lvl="3" indent="-280416" algn="l">
              <a:spcBef>
                <a:spcPts val="240"/>
              </a:spcBef>
              <a:spcAft>
                <a:spcPts val="0"/>
              </a:spcAft>
              <a:buSzPts val="816"/>
              <a:buFont typeface="Arial"/>
              <a:buAutoNum type="arabicPeriod"/>
              <a:defRPr/>
            </a:lvl4pPr>
            <a:lvl5pPr marL="2286000" lvl="4" indent="-270700" algn="l">
              <a:spcBef>
                <a:spcPts val="195"/>
              </a:spcBef>
              <a:spcAft>
                <a:spcPts val="0"/>
              </a:spcAft>
              <a:buSzPts val="663"/>
              <a:buFont typeface="Arial"/>
              <a:buAutoNum type="arabicPeriod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" name="Google Shape;37;p13"/>
          <p:cNvCxnSpPr/>
          <p:nvPr/>
        </p:nvCxnSpPr>
        <p:spPr>
          <a:xfrm>
            <a:off x="457200" y="14478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20"/>
              </a:spcBef>
              <a:spcAft>
                <a:spcPts val="0"/>
              </a:spcAft>
              <a:buSzPts val="1428"/>
              <a:buNone/>
              <a:defRPr sz="21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SzPts val="1020"/>
              <a:buNone/>
              <a:defRPr sz="1500"/>
            </a:lvl3pPr>
            <a:lvl4pPr marL="1828800" lvl="3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/>
            </a:lvl4pPr>
            <a:lvl5pPr marL="2286000" lvl="4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20"/>
              </a:spcBef>
              <a:spcAft>
                <a:spcPts val="0"/>
              </a:spcAft>
              <a:buSzPts val="1428"/>
              <a:buNone/>
              <a:defRPr sz="21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SzPts val="1020"/>
              <a:buNone/>
              <a:defRPr sz="1500"/>
            </a:lvl3pPr>
            <a:lvl4pPr marL="1828800" lvl="3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/>
            </a:lvl4pPr>
            <a:lvl5pPr marL="2286000" lvl="4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/>
          </a:p>
        </p:txBody>
      </p:sp>
      <p:cxnSp>
        <p:nvCxnSpPr>
          <p:cNvPr id="42" name="Google Shape;42;p14"/>
          <p:cNvCxnSpPr/>
          <p:nvPr/>
        </p:nvCxnSpPr>
        <p:spPr>
          <a:xfrm>
            <a:off x="457200" y="14478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" name="Google Shape;43;p14"/>
          <p:cNvSpPr txBox="1">
            <a:spLocks noGrp="1"/>
          </p:cNvSpPr>
          <p:nvPr>
            <p:ph type="sldNum" idx="12"/>
          </p:nvPr>
        </p:nvSpPr>
        <p:spPr>
          <a:xfrm>
            <a:off x="7010400" y="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5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1"/>
          </p:nvPr>
        </p:nvSpPr>
        <p:spPr>
          <a:xfrm>
            <a:off x="457200" y="1752600"/>
            <a:ext cx="38862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SzPts val="1020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SzPts val="816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SzPts val="816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2"/>
          </p:nvPr>
        </p:nvSpPr>
        <p:spPr>
          <a:xfrm>
            <a:off x="457200" y="2392362"/>
            <a:ext cx="388620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/>
            </a:lvl1pPr>
            <a:lvl2pPr marL="914400" lvl="1" indent="-293369" algn="l">
              <a:spcBef>
                <a:spcPts val="300"/>
              </a:spcBef>
              <a:spcAft>
                <a:spcPts val="0"/>
              </a:spcAft>
              <a:buSzPts val="1020"/>
              <a:buChar char="•"/>
              <a:defRPr sz="1500"/>
            </a:lvl2pPr>
            <a:lvl3pPr marL="1371600" lvl="2" indent="-286892" algn="l">
              <a:spcBef>
                <a:spcPts val="270"/>
              </a:spcBef>
              <a:spcAft>
                <a:spcPts val="0"/>
              </a:spcAft>
              <a:buSzPts val="918"/>
              <a:buChar char="•"/>
              <a:defRPr sz="1350"/>
            </a:lvl3pPr>
            <a:lvl4pPr marL="1828800" lvl="3" indent="-280416" algn="l">
              <a:spcBef>
                <a:spcPts val="240"/>
              </a:spcBef>
              <a:spcAft>
                <a:spcPts val="0"/>
              </a:spcAft>
              <a:buSzPts val="816"/>
              <a:buChar char="•"/>
              <a:defRPr sz="1200"/>
            </a:lvl4pPr>
            <a:lvl5pPr marL="2286000" lvl="4" indent="-280416" algn="l">
              <a:spcBef>
                <a:spcPts val="240"/>
              </a:spcBef>
              <a:spcAft>
                <a:spcPts val="0"/>
              </a:spcAft>
              <a:buSzPts val="816"/>
              <a:buChar char="•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body" idx="3"/>
          </p:nvPr>
        </p:nvSpPr>
        <p:spPr>
          <a:xfrm>
            <a:off x="4800600" y="1752600"/>
            <a:ext cx="38862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SzPts val="1020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SzPts val="918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SzPts val="816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SzPts val="816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4"/>
          </p:nvPr>
        </p:nvSpPr>
        <p:spPr>
          <a:xfrm>
            <a:off x="4800600" y="2392362"/>
            <a:ext cx="388620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224"/>
              <a:buNone/>
              <a:defRPr sz="1800"/>
            </a:lvl1pPr>
            <a:lvl2pPr marL="914400" lvl="1" indent="-293369" algn="l">
              <a:spcBef>
                <a:spcPts val="300"/>
              </a:spcBef>
              <a:spcAft>
                <a:spcPts val="0"/>
              </a:spcAft>
              <a:buSzPts val="1020"/>
              <a:buChar char="•"/>
              <a:defRPr sz="1500"/>
            </a:lvl2pPr>
            <a:lvl3pPr marL="1371600" lvl="2" indent="-286892" algn="l">
              <a:spcBef>
                <a:spcPts val="270"/>
              </a:spcBef>
              <a:spcAft>
                <a:spcPts val="0"/>
              </a:spcAft>
              <a:buSzPts val="918"/>
              <a:buChar char="•"/>
              <a:defRPr sz="1350"/>
            </a:lvl3pPr>
            <a:lvl4pPr marL="1828800" lvl="3" indent="-280416" algn="l">
              <a:spcBef>
                <a:spcPts val="240"/>
              </a:spcBef>
              <a:spcAft>
                <a:spcPts val="0"/>
              </a:spcAft>
              <a:buSzPts val="816"/>
              <a:buChar char="•"/>
              <a:defRPr sz="1200"/>
            </a:lvl4pPr>
            <a:lvl5pPr marL="2286000" lvl="4" indent="-280416" algn="l">
              <a:spcBef>
                <a:spcPts val="240"/>
              </a:spcBef>
              <a:spcAft>
                <a:spcPts val="0"/>
              </a:spcAft>
              <a:buSzPts val="816"/>
              <a:buChar char="•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cxnSp>
        <p:nvCxnSpPr>
          <p:cNvPr id="50" name="Google Shape;50;p15"/>
          <p:cNvCxnSpPr/>
          <p:nvPr/>
        </p:nvCxnSpPr>
        <p:spPr>
          <a:xfrm>
            <a:off x="457200" y="14478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51;p15"/>
          <p:cNvCxnSpPr/>
          <p:nvPr/>
        </p:nvCxnSpPr>
        <p:spPr>
          <a:xfrm>
            <a:off x="4572000" y="1752600"/>
            <a:ext cx="0" cy="457200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p15"/>
          <p:cNvSpPr txBox="1">
            <a:spLocks noGrp="1"/>
          </p:cNvSpPr>
          <p:nvPr>
            <p:ph type="sldNum" idx="12"/>
          </p:nvPr>
        </p:nvSpPr>
        <p:spPr>
          <a:xfrm>
            <a:off x="7010400" y="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7010400" y="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bg>
      <p:bgPr>
        <a:blipFill>
          <a:blip r:embed="rId2">
            <a:alphaModFix amt="35000"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632"/>
              <a:buNone/>
              <a:defRPr sz="2400"/>
            </a:lvl1pPr>
            <a:lvl2pPr marL="914400" lvl="1" indent="-319278" algn="l">
              <a:spcBef>
                <a:spcPts val="420"/>
              </a:spcBef>
              <a:spcAft>
                <a:spcPts val="0"/>
              </a:spcAft>
              <a:buSzPts val="1428"/>
              <a:buChar char="•"/>
              <a:defRPr sz="2100"/>
            </a:lvl2pPr>
            <a:lvl3pPr marL="1371600" lvl="2" indent="-306324" algn="l">
              <a:spcBef>
                <a:spcPts val="360"/>
              </a:spcBef>
              <a:spcAft>
                <a:spcPts val="0"/>
              </a:spcAft>
              <a:buSzPts val="1224"/>
              <a:buChar char="•"/>
              <a:defRPr sz="1800"/>
            </a:lvl3pPr>
            <a:lvl4pPr marL="1828800" lvl="3" indent="-293369" algn="l">
              <a:spcBef>
                <a:spcPts val="300"/>
              </a:spcBef>
              <a:spcAft>
                <a:spcPts val="0"/>
              </a:spcAft>
              <a:buSzPts val="1020"/>
              <a:buChar char="•"/>
              <a:defRPr sz="1500"/>
            </a:lvl4pPr>
            <a:lvl5pPr marL="2286000" lvl="4" indent="-293370" algn="l">
              <a:spcBef>
                <a:spcPts val="300"/>
              </a:spcBef>
              <a:spcAft>
                <a:spcPts val="0"/>
              </a:spcAft>
              <a:buSzPts val="1020"/>
              <a:buChar char="•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SzPts val="714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SzPts val="612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SzPts val="510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SzPts val="459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SzPts val="459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75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" name="Google Shape;64;p18"/>
          <p:cNvCxnSpPr/>
          <p:nvPr/>
        </p:nvCxnSpPr>
        <p:spPr>
          <a:xfrm>
            <a:off x="457200" y="62484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C7CCC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5" name="Google Shape;65;p18" descr="UMD_primary_mark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6274872"/>
            <a:ext cx="2057400" cy="576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8" descr="FearlessIdeas-0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52800" y="6400802"/>
            <a:ext cx="2514600" cy="360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50"/>
              <a:buFont typeface="Arial"/>
              <a:buNone/>
              <a:defRPr sz="25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510"/>
              </a:spcBef>
              <a:spcAft>
                <a:spcPts val="0"/>
              </a:spcAft>
              <a:buClr>
                <a:schemeClr val="accent1"/>
              </a:buClr>
              <a:buSzPts val="1734"/>
              <a:buFont typeface="Arial"/>
              <a:buNone/>
              <a:defRPr sz="25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2801" algn="l" rtl="0">
              <a:spcBef>
                <a:spcPts val="390"/>
              </a:spcBef>
              <a:spcAft>
                <a:spcPts val="0"/>
              </a:spcAft>
              <a:buClr>
                <a:schemeClr val="accent1"/>
              </a:buClr>
              <a:buSzPts val="1326"/>
              <a:buFont typeface="Arial"/>
              <a:buChar char="•"/>
              <a:defRPr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6608" algn="l" rtl="0">
              <a:spcBef>
                <a:spcPts val="315"/>
              </a:spcBef>
              <a:spcAft>
                <a:spcPts val="0"/>
              </a:spcAft>
              <a:buClr>
                <a:schemeClr val="accent1"/>
              </a:buClr>
              <a:buSzPts val="1071"/>
              <a:buFont typeface="Arial"/>
              <a:buChar char="•"/>
              <a:defRPr sz="15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0416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816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70700" algn="l" rtl="0">
              <a:spcBef>
                <a:spcPts val="195"/>
              </a:spcBef>
              <a:spcAft>
                <a:spcPts val="0"/>
              </a:spcAft>
              <a:buClr>
                <a:schemeClr val="accent1"/>
              </a:buClr>
              <a:buSzPts val="663"/>
              <a:buFont typeface="Arial"/>
              <a:buChar char="•"/>
              <a:defRPr sz="9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B8C8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 txBox="1">
            <a:spLocks noGrp="1"/>
          </p:cNvSpPr>
          <p:nvPr>
            <p:ph type="body" idx="1"/>
          </p:nvPr>
        </p:nvSpPr>
        <p:spPr>
          <a:xfrm>
            <a:off x="228599" y="2465093"/>
            <a:ext cx="8570400" cy="175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2500" b="1" dirty="0"/>
              <a:t>MODELLING A BAXTER ARM THAT PICKS A BALL AND  DROPS INTO A BASKET</a:t>
            </a:r>
            <a:endParaRPr dirty="0"/>
          </a:p>
          <a:p>
            <a:pPr marL="0" lvl="0" indent="0" algn="ctr" rtl="0">
              <a:spcBef>
                <a:spcPts val="240"/>
              </a:spcBef>
              <a:spcAft>
                <a:spcPts val="0"/>
              </a:spcAft>
              <a:buSzPts val="816"/>
              <a:buNone/>
            </a:pPr>
            <a:r>
              <a:rPr lang="en-US" dirty="0"/>
              <a:t>Pradeep Gopal | Sahana Anbazhagan</a:t>
            </a:r>
            <a:endParaRPr dirty="0"/>
          </a:p>
          <a:p>
            <a:pPr marL="0" lvl="0" indent="0" algn="ctr" rtl="0">
              <a:spcBef>
                <a:spcPts val="240"/>
              </a:spcBef>
              <a:spcAft>
                <a:spcPts val="0"/>
              </a:spcAft>
              <a:buSzPts val="816"/>
              <a:buNone/>
            </a:pPr>
            <a:r>
              <a:rPr lang="en-US" dirty="0"/>
              <a:t>December 4, 2019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Baxter Robotic Arm – 7 DOF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38709">
              <a:buChar char="●"/>
            </a:pPr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7 DOF Pradeep">
            <a:hlinkClick r:id="" action="ppaction://media"/>
            <a:extLst>
              <a:ext uri="{FF2B5EF4-FFF2-40B4-BE49-F238E27FC236}">
                <a16:creationId xmlns:a16="http://schemas.microsoft.com/office/drawing/2014/main" id="{B784CA7E-9172-41B8-A3FE-AC2D95275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548" y="1600202"/>
            <a:ext cx="8919758" cy="501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27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Baxter Robotic Arm – 6 DOF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38709">
              <a:buChar char="●"/>
            </a:pPr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" name="6 DOF Pradeep">
            <a:hlinkClick r:id="" action="ppaction://media"/>
            <a:extLst>
              <a:ext uri="{FF2B5EF4-FFF2-40B4-BE49-F238E27FC236}">
                <a16:creationId xmlns:a16="http://schemas.microsoft.com/office/drawing/2014/main" id="{D6635CDE-CEA4-4D00-842C-1835FA4D7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536" y="1600202"/>
            <a:ext cx="8766928" cy="493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0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Validation – 6 DOF Forward Kinematics 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362932" y="1692276"/>
            <a:ext cx="3886200" cy="63976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8491" lvl="0" indent="0" algn="ctr"/>
            <a:r>
              <a:rPr lang="en-US" dirty="0"/>
              <a:t>Joint Angles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30573-79CF-4D99-8201-2C3200F3044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62932" y="2392362"/>
            <a:ext cx="3886200" cy="3951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[50,0,35,45,35,45]    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[45,45,45,45,45,45]  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[35,45,95,45,95,45]  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CE8E40-79DF-4E92-BE65-8A16621D209E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4800599" y="1514226"/>
            <a:ext cx="3886200" cy="639762"/>
          </a:xfrm>
        </p:spPr>
        <p:txBody>
          <a:bodyPr/>
          <a:lstStyle/>
          <a:p>
            <a:pPr algn="ctr"/>
            <a:r>
              <a:rPr lang="en-US" dirty="0"/>
              <a:t>Transformation matrix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F8E9E1-28B0-4546-8484-FF02507B3EC2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4800600" y="2072481"/>
            <a:ext cx="3886200" cy="427116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41AD291E-5D1E-4182-9283-F8A5B70CD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085" y="2292919"/>
            <a:ext cx="3109229" cy="1097375"/>
          </a:xfrm>
          <a:prstGeom prst="rect">
            <a:avLst/>
          </a:prstGeom>
        </p:spPr>
      </p:pic>
      <p:pic>
        <p:nvPicPr>
          <p:cNvPr id="8" name="Picture 7" descr="A screen shot of a person&#10;&#10;Description automatically generated">
            <a:extLst>
              <a:ext uri="{FF2B5EF4-FFF2-40B4-BE49-F238E27FC236}">
                <a16:creationId xmlns:a16="http://schemas.microsoft.com/office/drawing/2014/main" id="{2D519510-E208-421F-929B-696128542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117" y="3558789"/>
            <a:ext cx="3109229" cy="1089754"/>
          </a:xfrm>
          <a:prstGeom prst="rect">
            <a:avLst/>
          </a:prstGeom>
        </p:spPr>
      </p:pic>
      <p:pic>
        <p:nvPicPr>
          <p:cNvPr id="11" name="Picture 10" descr="A picture containing table, room&#10;&#10;Description automatically generated">
            <a:extLst>
              <a:ext uri="{FF2B5EF4-FFF2-40B4-BE49-F238E27FC236}">
                <a16:creationId xmlns:a16="http://schemas.microsoft.com/office/drawing/2014/main" id="{1AE79200-1228-44CD-BC73-F8A8FE2BD0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117" y="4927670"/>
            <a:ext cx="3109229" cy="107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45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Validation – 6 DOF Inverse Kinematics </a:t>
            </a: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F8E9E1-28B0-4546-8484-FF02507B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9C6FF4-C3D8-4677-A529-D1CEDBE8E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738" y="1703899"/>
            <a:ext cx="2663062" cy="4778154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562068-6879-4D3A-8B34-6204743DD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654" y="1581150"/>
            <a:ext cx="2546497" cy="4816257"/>
          </a:xfrm>
          <a:prstGeom prst="rect">
            <a:avLst/>
          </a:prstGeom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4F36AF-7ECF-4576-B10C-F5AA395A5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2196" y="1676401"/>
            <a:ext cx="2546497" cy="48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837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a48cdf38_0_93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Next Step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428994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Vrep</a:t>
            </a:r>
            <a:r>
              <a:rPr lang="en-US" dirty="0"/>
              <a:t> Simulation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38709">
              <a:buChar char="●"/>
            </a:pPr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" name="Baxter Vrep Sim">
            <a:hlinkClick r:id="" action="ppaction://media"/>
            <a:extLst>
              <a:ext uri="{FF2B5EF4-FFF2-40B4-BE49-F238E27FC236}">
                <a16:creationId xmlns:a16="http://schemas.microsoft.com/office/drawing/2014/main" id="{01D9B1EE-90EC-4BDA-8652-0F0B2D16E4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600" y="1291502"/>
            <a:ext cx="86868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88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a48cdf38_0_93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Questions?</a:t>
            </a:r>
            <a:endParaRPr sz="3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0" y="5257800"/>
            <a:ext cx="9144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612"/>
              <a:buNone/>
            </a:pPr>
            <a:r>
              <a:rPr lang="en-US" dirty="0"/>
              <a:t>Pradeep Gopal | Sahana Anbazhagan</a:t>
            </a:r>
            <a:endParaRPr dirty="0"/>
          </a:p>
          <a:p>
            <a:pPr marL="0" lvl="0" indent="0" algn="ctr" rtl="0">
              <a:spcBef>
                <a:spcPts val="180"/>
              </a:spcBef>
              <a:spcAft>
                <a:spcPts val="0"/>
              </a:spcAft>
              <a:buSzPts val="612"/>
              <a:buNone/>
            </a:pPr>
            <a:r>
              <a:rPr lang="en-US" dirty="0"/>
              <a:t>pradeepg.umd.edu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5a48cdf38_0_50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Outline</a:t>
            </a:r>
            <a:endParaRPr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8709" algn="l" rtl="0">
              <a:spcBef>
                <a:spcPts val="510"/>
              </a:spcBef>
              <a:spcAft>
                <a:spcPts val="0"/>
              </a:spcAft>
              <a:buSzPts val="1734"/>
              <a:buChar char="●"/>
            </a:pPr>
            <a:r>
              <a:rPr lang="en-US" dirty="0"/>
              <a:t>The idea is to model a Baxter robotic arm to pickup a ball from a fixed point and drop it inside a box placed at different positions inside the workspace of the robot by formulating the forward and inverse kinematics of the robot.</a:t>
            </a:r>
            <a:endParaRPr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5a48cdf38_0_50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Motivation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768077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8709" algn="just" rtl="0">
              <a:spcBef>
                <a:spcPts val="510"/>
              </a:spcBef>
              <a:spcAft>
                <a:spcPts val="0"/>
              </a:spcAft>
              <a:buSzPts val="1734"/>
              <a:buChar char="●"/>
            </a:pPr>
            <a:r>
              <a:rPr lang="en-US" dirty="0"/>
              <a:t>Sports Industry – cue robot by Toyota already in place</a:t>
            </a:r>
          </a:p>
          <a:p>
            <a:pPr marL="457200" lvl="0" indent="-338709" algn="just" rtl="0">
              <a:spcBef>
                <a:spcPts val="510"/>
              </a:spcBef>
              <a:spcAft>
                <a:spcPts val="0"/>
              </a:spcAft>
              <a:buSzPts val="1734"/>
              <a:buChar char="●"/>
            </a:pPr>
            <a:r>
              <a:rPr lang="en-US" dirty="0"/>
              <a:t>Manufacturing Industry</a:t>
            </a:r>
          </a:p>
          <a:p>
            <a:pPr marL="457200" lvl="0" indent="-338709" algn="just" rtl="0">
              <a:spcBef>
                <a:spcPts val="510"/>
              </a:spcBef>
              <a:spcAft>
                <a:spcPts val="0"/>
              </a:spcAft>
              <a:buSzPts val="1734"/>
              <a:buChar char="●"/>
            </a:pPr>
            <a:r>
              <a:rPr lang="en-US" dirty="0"/>
              <a:t>Friendly robot to clean up your trash</a:t>
            </a:r>
          </a:p>
          <a:p>
            <a:pPr marL="118491" lvl="0" indent="0" algn="l" rtl="0">
              <a:spcBef>
                <a:spcPts val="510"/>
              </a:spcBef>
              <a:spcAft>
                <a:spcPts val="0"/>
              </a:spcAft>
              <a:buSzPts val="1734"/>
            </a:pPr>
            <a:endParaRPr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030" name="Picture 6" descr="Image result for cue robot toyota">
            <a:extLst>
              <a:ext uri="{FF2B5EF4-FFF2-40B4-BE49-F238E27FC236}">
                <a16:creationId xmlns:a16="http://schemas.microsoft.com/office/drawing/2014/main" id="{DFB8F03C-F2EA-49CD-98C2-832953DF31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6" b="13653"/>
          <a:stretch/>
        </p:blipFill>
        <p:spPr bwMode="auto">
          <a:xfrm>
            <a:off x="2243581" y="3713041"/>
            <a:ext cx="4535798" cy="251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78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5a48cdf38_0_70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Robot Description</a:t>
            </a:r>
            <a:endParaRPr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Baxter Robotic Arm</a:t>
            </a:r>
            <a:endParaRPr dirty="0"/>
          </a:p>
        </p:txBody>
      </p:sp>
      <p:sp>
        <p:nvSpPr>
          <p:cNvPr id="96" name="Google Shape;96;g75a48cdf38_0_56"/>
          <p:cNvSpPr txBox="1">
            <a:spLocks noGrp="1"/>
          </p:cNvSpPr>
          <p:nvPr>
            <p:ph type="body" idx="1"/>
          </p:nvPr>
        </p:nvSpPr>
        <p:spPr>
          <a:xfrm>
            <a:off x="3129698" y="1600202"/>
            <a:ext cx="5557101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338709" algn="just">
              <a:buChar char="●"/>
            </a:pPr>
            <a:r>
              <a:rPr lang="en-US" dirty="0"/>
              <a:t>Developed by Rethink Robotics</a:t>
            </a:r>
          </a:p>
          <a:p>
            <a:pPr lvl="0" indent="-338709" algn="just">
              <a:buChar char="●"/>
            </a:pPr>
            <a:r>
              <a:rPr lang="en-US" dirty="0"/>
              <a:t>Best choice to be used in a crowded environment. </a:t>
            </a:r>
          </a:p>
          <a:p>
            <a:pPr lvl="0" indent="-338709" algn="just">
              <a:buChar char="●"/>
            </a:pPr>
            <a:r>
              <a:rPr lang="en-US" dirty="0"/>
              <a:t>Ability to sense potential collisions early and can reduce the force before the impact </a:t>
            </a:r>
          </a:p>
          <a:p>
            <a:pPr lvl="0" indent="-338709" algn="just">
              <a:buChar char="●"/>
            </a:pPr>
            <a:r>
              <a:rPr lang="en-US" dirty="0"/>
              <a:t>Human sized humanoid robot with 7 DOF</a:t>
            </a:r>
          </a:p>
          <a:p>
            <a:pPr lvl="0" indent="-338709" algn="just">
              <a:buChar char="●"/>
            </a:pPr>
            <a:r>
              <a:rPr lang="en-US" dirty="0"/>
              <a:t>All joints are revolute</a:t>
            </a:r>
          </a:p>
          <a:p>
            <a:pPr lvl="0" indent="-338709" algn="just">
              <a:buChar char="●"/>
            </a:pPr>
            <a:r>
              <a:rPr lang="en-US" dirty="0"/>
              <a:t>Spherical wrist – more advantage to pick and drop the ball</a:t>
            </a:r>
          </a:p>
          <a:p>
            <a:pPr lvl="0" indent="-338709">
              <a:buChar char="●"/>
            </a:pPr>
            <a:endParaRPr lang="en-US" dirty="0"/>
          </a:p>
        </p:txBody>
      </p:sp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6" name="Picture 5" descr="A close up of a device&#10;&#10;Description automatically generated">
            <a:extLst>
              <a:ext uri="{FF2B5EF4-FFF2-40B4-BE49-F238E27FC236}">
                <a16:creationId xmlns:a16="http://schemas.microsoft.com/office/drawing/2014/main" id="{39733280-235D-4983-8BC1-B29E64890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68" y="1676401"/>
            <a:ext cx="2290745" cy="395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0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5a48cdf38_0_5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Assumptions 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6" name="Google Shape;96;g75a48cdf38_0_56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29698" y="1600202"/>
                <a:ext cx="5557101" cy="4526100"/>
              </a:xfrm>
              <a:prstGeom prst="rect">
                <a:avLst/>
              </a:prstGeom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lvl="0" indent="-338709" algn="just">
                  <a:buChar char="●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/>
                  <a:t> (No Elbow roll E0)</a:t>
                </a:r>
              </a:p>
              <a:p>
                <a:pPr lvl="0" indent="-338709" algn="just">
                  <a:buChar char="●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5=0</m:t>
                    </m:r>
                  </m:oMath>
                </a14:m>
                <a:r>
                  <a:rPr lang="en-US" sz="2400" dirty="0"/>
                  <a:t> (For the analytical solution to exist)</a:t>
                </a:r>
              </a:p>
              <a:p>
                <a:pPr lvl="0" indent="-338709" algn="just">
                  <a:buChar char="●"/>
                </a:pPr>
                <a:r>
                  <a:rPr lang="en-US" sz="2400" dirty="0"/>
                  <a:t>Just one solution for Inverse kinematic problem is considered</a:t>
                </a:r>
              </a:p>
              <a:p>
                <a:pPr lvl="0" indent="-338709" algn="just">
                  <a:buChar char="●"/>
                </a:pPr>
                <a:r>
                  <a:rPr lang="en-US" sz="2400" dirty="0"/>
                  <a:t>Maximum angle constraints are not considered</a:t>
                </a:r>
              </a:p>
              <a:p>
                <a:pPr lvl="0" indent="-338709" algn="just">
                  <a:buChar char="●"/>
                </a:pPr>
                <a:r>
                  <a:rPr lang="en-US" sz="2400" dirty="0"/>
                  <a:t>Contact forces are assumed to 0</a:t>
                </a:r>
              </a:p>
              <a:p>
                <a:pPr lvl="0" indent="-338709" algn="just">
                  <a:buChar char="●"/>
                </a:pPr>
                <a:r>
                  <a:rPr lang="en-US" sz="2400" dirty="0"/>
                  <a:t>No slippage of the ball from the gripper</a:t>
                </a:r>
              </a:p>
              <a:p>
                <a:pPr lvl="0" indent="-338709" algn="just">
                  <a:buChar char="●"/>
                </a:pPr>
                <a:r>
                  <a:rPr lang="en-US" sz="2400" dirty="0"/>
                  <a:t>Basket is always placed inside the workspace of the robot.</a:t>
                </a:r>
              </a:p>
            </p:txBody>
          </p:sp>
        </mc:Choice>
        <mc:Fallback xmlns="">
          <p:sp>
            <p:nvSpPr>
              <p:cNvPr id="96" name="Google Shape;96;g75a48cdf38_0_56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29698" y="1600202"/>
                <a:ext cx="5557101" cy="4526100"/>
              </a:xfrm>
              <a:prstGeom prst="rect">
                <a:avLst/>
              </a:prstGeom>
              <a:blipFill>
                <a:blip r:embed="rId3"/>
                <a:stretch>
                  <a:fillRect r="-1754" b="-119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Google Shape;97;g75a48cdf38_0_56"/>
          <p:cNvSpPr txBox="1">
            <a:spLocks noGrp="1"/>
          </p:cNvSpPr>
          <p:nvPr>
            <p:ph type="sldNum" idx="12"/>
          </p:nvPr>
        </p:nvSpPr>
        <p:spPr>
          <a:xfrm>
            <a:off x="7010400" y="1587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4098" name="Picture 2" descr="Image result for baxter was developed by">
            <a:extLst>
              <a:ext uri="{FF2B5EF4-FFF2-40B4-BE49-F238E27FC236}">
                <a16:creationId xmlns:a16="http://schemas.microsoft.com/office/drawing/2014/main" id="{5FB573F1-2D09-468E-86D2-F0E01640A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68" y="2109640"/>
            <a:ext cx="2963257" cy="282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26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5a48cdf38_0_70"/>
          <p:cNvSpPr txBox="1">
            <a:spLocks noGrp="1"/>
          </p:cNvSpPr>
          <p:nvPr>
            <p:ph type="title"/>
          </p:nvPr>
        </p:nvSpPr>
        <p:spPr>
          <a:xfrm>
            <a:off x="457200" y="3249152"/>
            <a:ext cx="8229600" cy="359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Simulations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42063169"/>
      </p:ext>
    </p:extLst>
  </p:cSld>
  <p:clrMapOvr>
    <a:masterClrMapping/>
  </p:clrMapOvr>
</p:sld>
</file>

<file path=ppt/theme/theme1.xml><?xml version="1.0" encoding="utf-8"?>
<a:theme xmlns:a="http://schemas.openxmlformats.org/drawingml/2006/main" name="UMD_Template_withShell">
  <a:themeElements>
    <a:clrScheme name="UMD Colors 1">
      <a:dk1>
        <a:srgbClr val="2A2F30"/>
      </a:dk1>
      <a:lt1>
        <a:srgbClr val="F4F1F1"/>
      </a:lt1>
      <a:dk2>
        <a:srgbClr val="2A2F30"/>
      </a:dk2>
      <a:lt2>
        <a:srgbClr val="FFFFFE"/>
      </a:lt2>
      <a:accent1>
        <a:srgbClr val="C30A29"/>
      </a:accent1>
      <a:accent2>
        <a:srgbClr val="F9C51A"/>
      </a:accent2>
      <a:accent3>
        <a:srgbClr val="E68320"/>
      </a:accent3>
      <a:accent4>
        <a:srgbClr val="4070FF"/>
      </a:accent4>
      <a:accent5>
        <a:srgbClr val="60E653"/>
      </a:accent5>
      <a:accent6>
        <a:srgbClr val="2DE6C6"/>
      </a:accent6>
      <a:hlink>
        <a:srgbClr val="C30A29"/>
      </a:hlink>
      <a:folHlink>
        <a:srgbClr val="6F757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284</Words>
  <Application>Microsoft Office PowerPoint</Application>
  <PresentationFormat>On-screen Show (4:3)</PresentationFormat>
  <Paragraphs>93</Paragraphs>
  <Slides>17</Slides>
  <Notes>17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Cambria Math</vt:lpstr>
      <vt:lpstr>UMD_Template_withShell</vt:lpstr>
      <vt:lpstr>PowerPoint Presentation</vt:lpstr>
      <vt:lpstr>Outline</vt:lpstr>
      <vt:lpstr>Outline</vt:lpstr>
      <vt:lpstr>Motivation</vt:lpstr>
      <vt:lpstr>Motivation</vt:lpstr>
      <vt:lpstr>Robot Description</vt:lpstr>
      <vt:lpstr>Baxter Robotic Arm</vt:lpstr>
      <vt:lpstr>Assumptions </vt:lpstr>
      <vt:lpstr>Simulations</vt:lpstr>
      <vt:lpstr>Baxter Robotic Arm – 7 DOF</vt:lpstr>
      <vt:lpstr>Baxter Robotic Arm – 6 DOF</vt:lpstr>
      <vt:lpstr>Validation – 6 DOF Forward Kinematics </vt:lpstr>
      <vt:lpstr>Validation – 6 DOF Inverse Kinematics </vt:lpstr>
      <vt:lpstr>Next Step</vt:lpstr>
      <vt:lpstr>Vrep Simulation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pradeep prachu</cp:lastModifiedBy>
  <cp:revision>1</cp:revision>
  <dcterms:created xsi:type="dcterms:W3CDTF">2017-10-18T15:36:52Z</dcterms:created>
  <dcterms:modified xsi:type="dcterms:W3CDTF">2019-12-04T04:43:30Z</dcterms:modified>
</cp:coreProperties>
</file>